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Προεπιλεγμένη ενότητα" id="{C2A20BAA-43B0-4B9E-A0B3-3E6E005551BE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89213" y="1378119"/>
            <a:ext cx="8915399" cy="2262781"/>
          </a:xfrm>
        </p:spPr>
        <p:txBody>
          <a:bodyPr/>
          <a:lstStyle/>
          <a:p>
            <a:pPr algn="ctr"/>
            <a:r>
              <a:rPr lang="el-GR" b="1" dirty="0" smtClean="0"/>
              <a:t>«Λίμνες, ποτάμια, μια σχέση ζωής» 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ΚΕΝΤΡΟ ΠΕΡΟΒΑΛΛΟΝΤΙΚΗΣ ΕΚΠΑΙΔΕΥΣΗΣ </a:t>
            </a:r>
            <a:r>
              <a:rPr lang="el-GR" b="1" dirty="0" err="1" smtClean="0"/>
              <a:t>ΠΟΡΟϊΩΝ</a:t>
            </a:r>
            <a:r>
              <a:rPr lang="el-GR" b="1" dirty="0" smtClean="0"/>
              <a:t> </a:t>
            </a:r>
            <a:endParaRPr lang="en-US" b="1" dirty="0" smtClean="0"/>
          </a:p>
          <a:p>
            <a:pPr algn="ctr"/>
            <a:r>
              <a:rPr lang="el-GR" b="1" dirty="0" smtClean="0"/>
              <a:t>ΚΑΤΩ </a:t>
            </a:r>
            <a:r>
              <a:rPr lang="el-GR" b="1" dirty="0" smtClean="0"/>
              <a:t>ΠΟΡΟΪΑ ΣΕΡΡΩΝ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7590204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ΕΥΧΑΡΙΣΤΙΡΙΑ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Ευχαριστούμε θερμά τους καθηγητές μας 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400" b="1" dirty="0" smtClean="0"/>
              <a:t>κ. </a:t>
            </a:r>
            <a:r>
              <a:rPr lang="el-GR" sz="2400" b="1" dirty="0" err="1" smtClean="0"/>
              <a:t>Αμπράζη</a:t>
            </a:r>
            <a:r>
              <a:rPr lang="el-GR" sz="2400" b="1" dirty="0" smtClean="0"/>
              <a:t> </a:t>
            </a:r>
            <a:r>
              <a:rPr lang="el-GR" sz="2400" b="1" dirty="0" smtClean="0"/>
              <a:t>Στυλιανό (συντονιστής)</a:t>
            </a:r>
          </a:p>
          <a:p>
            <a:pPr marL="0" indent="0">
              <a:buNone/>
            </a:pPr>
            <a:r>
              <a:rPr lang="el-GR" sz="2400" b="1" dirty="0" smtClean="0"/>
              <a:t>κ. </a:t>
            </a:r>
            <a:r>
              <a:rPr lang="el-GR" sz="2400" b="1" dirty="0" smtClean="0"/>
              <a:t>Καρνέζη Αθανάσιο και 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400" b="1" dirty="0" smtClean="0"/>
              <a:t>την </a:t>
            </a:r>
            <a:r>
              <a:rPr lang="el-GR" sz="2400" b="1" dirty="0" smtClean="0"/>
              <a:t>διευθύντριά μας κ. Αδάμου Δήμητρα.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sz="2400" b="1" dirty="0" smtClean="0"/>
              <a:t>Επίσης ευχαριστούμε όλους εσάς για την παρακολούθηση!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346700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0070C0"/>
                </a:solidFill>
              </a:rPr>
              <a:t>ΤΕΛΟΣ</a:t>
            </a:r>
            <a:endParaRPr lang="el-G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830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15009"/>
            <a:ext cx="3505199" cy="976312"/>
          </a:xfrm>
        </p:spPr>
        <p:txBody>
          <a:bodyPr/>
          <a:lstStyle/>
          <a:p>
            <a:r>
              <a:rPr lang="el-GR" b="1" dirty="0" smtClean="0"/>
              <a:t>Η ΑΡΧΗ ΤΗΣ ΕΚΔΡΟΜΗΣ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70" y="1155700"/>
            <a:ext cx="5963707" cy="4472781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33300" y="1141408"/>
            <a:ext cx="3847600" cy="4262436"/>
          </a:xfrm>
        </p:spPr>
        <p:txBody>
          <a:bodyPr>
            <a:normAutofit/>
          </a:bodyPr>
          <a:lstStyle/>
          <a:p>
            <a:r>
              <a:rPr lang="el-GR" sz="1800" b="1" dirty="0"/>
              <a:t>Ξ</a:t>
            </a:r>
            <a:r>
              <a:rPr lang="el-GR" sz="1800" b="1" dirty="0" smtClean="0"/>
              <a:t>εκινώντας το πρωί της Πέμπτης πήραμε και εμείς τον δρόμο μας για την όμορφη αυτή </a:t>
            </a:r>
            <a:r>
              <a:rPr lang="el-GR" sz="1800" b="1" dirty="0" smtClean="0"/>
              <a:t>λίμνη</a:t>
            </a:r>
            <a:r>
              <a:rPr lang="en-US" sz="1800" b="1" dirty="0" smtClean="0"/>
              <a:t>, </a:t>
            </a:r>
            <a:r>
              <a:rPr lang="el-GR" sz="1800" b="1" dirty="0" smtClean="0"/>
              <a:t>την </a:t>
            </a:r>
            <a:r>
              <a:rPr lang="el-GR" sz="1800" b="1" dirty="0" smtClean="0"/>
              <a:t>Κερκίνη. </a:t>
            </a:r>
            <a:endParaRPr lang="el-GR" sz="1800" b="1" dirty="0" smtClean="0"/>
          </a:p>
          <a:p>
            <a:r>
              <a:rPr lang="el-GR" sz="1800" b="1" dirty="0" smtClean="0"/>
              <a:t>Όλοι </a:t>
            </a:r>
            <a:r>
              <a:rPr lang="el-GR" sz="1800" b="1" dirty="0" smtClean="0"/>
              <a:t>χαρούμενοι όλοι κεφάτοι! </a:t>
            </a:r>
            <a:endParaRPr lang="el-GR" sz="1800" b="1" dirty="0" smtClean="0"/>
          </a:p>
          <a:p>
            <a:r>
              <a:rPr lang="el-GR" sz="1800" b="1" dirty="0" smtClean="0"/>
              <a:t>Η </a:t>
            </a:r>
            <a:r>
              <a:rPr lang="el-GR" sz="1800" b="1" dirty="0" smtClean="0"/>
              <a:t>διαδρομή ήταν τέσσερις ολόκληρες ώρες… αλλά δεν καταλαβαίνουμε εμείς από τέτοια, καθώς συνέχεια χορεύαμε και τραγουδούσαμε.</a:t>
            </a:r>
            <a:endParaRPr lang="el-GR" sz="1800" b="1" dirty="0"/>
          </a:p>
        </p:txBody>
      </p:sp>
    </p:spTree>
    <p:extLst>
      <p:ext uri="{BB962C8B-B14F-4D97-AF65-F5344CB8AC3E}">
        <p14:creationId xmlns="" xmlns:p14="http://schemas.microsoft.com/office/powerpoint/2010/main" val="20215595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ΦΤΑΣΑΜΕ!!!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5" t="3226" r="2371" b="4218"/>
          <a:stretch/>
        </p:blipFill>
        <p:spPr>
          <a:xfrm>
            <a:off x="6718301" y="723900"/>
            <a:ext cx="4826000" cy="4737099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b="1" dirty="0" smtClean="0"/>
              <a:t>Κοντεύαμε να φτάσουμε, περίπου ένα μισάωρο θέλαμε ακόμα και περάσαμε δίπλα από τα σύνορα. </a:t>
            </a:r>
            <a:endParaRPr lang="el-GR" sz="1800" b="1" dirty="0" smtClean="0"/>
          </a:p>
          <a:p>
            <a:r>
              <a:rPr lang="el-GR" sz="1800" b="1" dirty="0" smtClean="0"/>
              <a:t>Απέναντί </a:t>
            </a:r>
            <a:r>
              <a:rPr lang="el-GR" sz="1800" b="1" dirty="0" smtClean="0"/>
              <a:t>μας, βρισκόταν το χωριό Δοϊράνη, αλλά της Σκοπιανής μεριάς. </a:t>
            </a:r>
            <a:endParaRPr lang="el-GR" sz="1800" b="1" dirty="0" smtClean="0"/>
          </a:p>
          <a:p>
            <a:r>
              <a:rPr lang="el-GR" sz="1800" b="1" dirty="0" smtClean="0"/>
              <a:t>Μόλις </a:t>
            </a:r>
            <a:r>
              <a:rPr lang="el-GR" sz="1800" b="1" dirty="0" smtClean="0"/>
              <a:t>φτάσαμε περίπου το μεσημέρι τακτοποιηθήκαμε στα δωμάτιά μας και ξεκουραστήκαμε.</a:t>
            </a:r>
            <a:endParaRPr lang="el-GR" sz="1800" b="1" dirty="0"/>
          </a:p>
        </p:txBody>
      </p:sp>
    </p:spTree>
    <p:extLst>
      <p:ext uri="{BB962C8B-B14F-4D97-AF65-F5344CB8AC3E}">
        <p14:creationId xmlns="" xmlns:p14="http://schemas.microsoft.com/office/powerpoint/2010/main" val="3705702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ΑΠΟΓΕΥΜΑ ΚΑΙ ΒΡΑΔΥ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171196" y="1397727"/>
            <a:ext cx="4313864" cy="5120640"/>
          </a:xfrm>
        </p:spPr>
        <p:txBody>
          <a:bodyPr>
            <a:normAutofit/>
          </a:bodyPr>
          <a:lstStyle/>
          <a:p>
            <a:r>
              <a:rPr lang="el-GR" b="1" dirty="0" smtClean="0"/>
              <a:t>Το απόγευμα μας περίμενε ένα παιχνίδι με μία υπάλληλο του Κ.Π.Ε. όπου γνωριστήκαμε και μάθαμε για κάποια καινούρια και ενδιαφέροντα πτηνά. </a:t>
            </a:r>
            <a:endParaRPr lang="el-GR" b="1" dirty="0" smtClean="0"/>
          </a:p>
          <a:p>
            <a:r>
              <a:rPr lang="el-GR" b="1" dirty="0" smtClean="0"/>
              <a:t>Έπειτα </a:t>
            </a:r>
            <a:r>
              <a:rPr lang="el-GR" b="1" dirty="0" smtClean="0"/>
              <a:t>πήραμε τα πράγματά μας και κατευθυνθήκαμε προς το δάσος που στέκει δίπλα στο χωριό Άνω Πορόια. Μα τι ωραία εμπειρία! </a:t>
            </a:r>
            <a:endParaRPr lang="el-GR" b="1" dirty="0" smtClean="0"/>
          </a:p>
          <a:p>
            <a:r>
              <a:rPr lang="el-GR" b="1" dirty="0" smtClean="0"/>
              <a:t>Ακούσαμε </a:t>
            </a:r>
            <a:r>
              <a:rPr lang="el-GR" b="1" dirty="0" smtClean="0"/>
              <a:t>τους όμορφους ήχους της φύσης και φυσικά περπατήσαμε. Αφού βγάλαμε τις φωτογραφίες μας κατεβήκαμε στο χωριό για το βραδινό μας. Εκεί τελειώνει η μέρα μας!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999843"/>
            <a:ext cx="5346226" cy="3562758"/>
          </a:xfrm>
        </p:spPr>
      </p:pic>
    </p:spTree>
    <p:extLst>
      <p:ext uri="{BB962C8B-B14F-4D97-AF65-F5344CB8AC3E}">
        <p14:creationId xmlns="" xmlns:p14="http://schemas.microsoft.com/office/powerpoint/2010/main" val="276067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606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ΕΠΟΜΕΝΗ ΜΕΡΑ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62641" y="1384663"/>
            <a:ext cx="4313864" cy="5068388"/>
          </a:xfrm>
        </p:spPr>
        <p:txBody>
          <a:bodyPr>
            <a:normAutofit/>
          </a:bodyPr>
          <a:lstStyle/>
          <a:p>
            <a:r>
              <a:rPr lang="el-GR" b="1" dirty="0" smtClean="0"/>
              <a:t>Το πρωί της Παρασκευής αφήσαμε τον χώρο του Κ.Π.Ε. και φύγαμε για την λίμνη Κερκίνη. </a:t>
            </a:r>
            <a:endParaRPr lang="el-GR" b="1" dirty="0" smtClean="0"/>
          </a:p>
          <a:p>
            <a:r>
              <a:rPr lang="el-GR" b="1" dirty="0" smtClean="0"/>
              <a:t>Εκεί </a:t>
            </a:r>
            <a:r>
              <a:rPr lang="el-GR" b="1" dirty="0" smtClean="0"/>
              <a:t>παρατηρήσαμε τους ερωδιούς και συναντήσαμε ένα σπάνιο και απειλούμενο είδος τους Αργυροπελεκάνους. </a:t>
            </a:r>
            <a:endParaRPr lang="el-GR" b="1" dirty="0" smtClean="0"/>
          </a:p>
          <a:p>
            <a:r>
              <a:rPr lang="el-GR" b="1" dirty="0" smtClean="0"/>
              <a:t>Επόμενη </a:t>
            </a:r>
            <a:r>
              <a:rPr lang="el-GR" b="1" dirty="0" smtClean="0"/>
              <a:t>στάση το λιμανάκι του χωριού Κερκίνη. Εκεί κάναμε κάποιες μετρήσεις του νερού και μόλις τελειώσαμε βγήκαν οι ψαράδες με μια πολύ καλή ψαριά. </a:t>
            </a:r>
            <a:endParaRPr lang="el-GR" b="1" dirty="0" smtClean="0"/>
          </a:p>
          <a:p>
            <a:r>
              <a:rPr lang="el-GR" b="1" dirty="0" smtClean="0"/>
              <a:t>Στην </a:t>
            </a:r>
            <a:r>
              <a:rPr lang="el-GR" b="1" dirty="0" smtClean="0"/>
              <a:t>άκρη της λίμνης εμείς με τον κ.Αμπράζη βγάλαμε φωτογραφία κρατώντας ένα ψάρι 10 κιλών!!!!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20197"/>
            <a:ext cx="4457700" cy="5943600"/>
          </a:xfrm>
        </p:spPr>
      </p:pic>
    </p:spTree>
    <p:extLst>
      <p:ext uri="{BB962C8B-B14F-4D97-AF65-F5344CB8AC3E}">
        <p14:creationId xmlns="" xmlns:p14="http://schemas.microsoft.com/office/powerpoint/2010/main" val="714304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2126220"/>
            <a:ext cx="4438650" cy="3328987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72" y="1333501"/>
            <a:ext cx="6287638" cy="4715728"/>
          </a:xfrm>
        </p:spPr>
      </p:pic>
    </p:spTree>
    <p:extLst>
      <p:ext uri="{BB962C8B-B14F-4D97-AF65-F5344CB8AC3E}">
        <p14:creationId xmlns="" xmlns:p14="http://schemas.microsoft.com/office/powerpoint/2010/main" val="3902723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91"/>
            <a:ext cx="6106499" cy="4579873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02" y="2508068"/>
            <a:ext cx="5870224" cy="3471454"/>
          </a:xfrm>
        </p:spPr>
      </p:pic>
    </p:spTree>
    <p:extLst>
      <p:ext uri="{BB962C8B-B14F-4D97-AF65-F5344CB8AC3E}">
        <p14:creationId xmlns="" xmlns:p14="http://schemas.microsoft.com/office/powerpoint/2010/main" val="2808121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ΤΕΛΟΣ ΕΚΔΡΟΜΗΣ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844630" y="1793964"/>
            <a:ext cx="4313864" cy="4541522"/>
          </a:xfrm>
        </p:spPr>
        <p:txBody>
          <a:bodyPr>
            <a:normAutofit/>
          </a:bodyPr>
          <a:lstStyle/>
          <a:p>
            <a:r>
              <a:rPr lang="el-GR" b="1" dirty="0" smtClean="0"/>
              <a:t>Αποχωριστήκαμε την πεντάμορφη λίμνη για να πάμε στην ταβέρνα για το μεσημεριανό μας. </a:t>
            </a:r>
            <a:endParaRPr lang="el-GR" b="1" dirty="0" smtClean="0"/>
          </a:p>
          <a:p>
            <a:r>
              <a:rPr lang="el-GR" b="1" dirty="0" smtClean="0"/>
              <a:t>Αφού </a:t>
            </a:r>
            <a:r>
              <a:rPr lang="el-GR" b="1" dirty="0" smtClean="0"/>
              <a:t>φάγαμε του σκασμού, ξεκινήσαμε και πάλι για την τελευταία μας στάση στο χωριό Λιθότοπος όπου βρίσκεται το φράγμα της λίμνης. Το θαυμάσαμε αρκετά και αναχωρήσαμε για Τρίκαλα. </a:t>
            </a:r>
            <a:endParaRPr lang="el-GR" b="1" dirty="0" smtClean="0"/>
          </a:p>
          <a:p>
            <a:r>
              <a:rPr lang="el-GR" b="1" dirty="0" smtClean="0"/>
              <a:t>Η </a:t>
            </a:r>
            <a:r>
              <a:rPr lang="el-GR" b="1" dirty="0" smtClean="0"/>
              <a:t>εκδρομή τελείωσε προσφέροντάς μας γέλια, χαρά γνώσεις και πολλές όμορφες εμπειρίες.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09" y="1905000"/>
            <a:ext cx="5341630" cy="4006222"/>
          </a:xfrm>
        </p:spPr>
      </p:pic>
    </p:spTree>
    <p:extLst>
      <p:ext uri="{BB962C8B-B14F-4D97-AF65-F5344CB8AC3E}">
        <p14:creationId xmlns="" xmlns:p14="http://schemas.microsoft.com/office/powerpoint/2010/main" val="9900997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358</Words>
  <Application>Microsoft Office PowerPoint</Application>
  <PresentationFormat>Προσαρμογή</PresentationFormat>
  <Paragraphs>32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Wisp</vt:lpstr>
      <vt:lpstr>«Λίμνες, ποτάμια, μια σχέση ζωής» </vt:lpstr>
      <vt:lpstr>Η ΑΡΧΗ ΤΗΣ ΕΚΔΡΟΜΗΣ</vt:lpstr>
      <vt:lpstr>ΦΤΑΣΑΜΕ!!!</vt:lpstr>
      <vt:lpstr>ΑΠΟΓΕΥΜΑ ΚΑΙ ΒΡΑΔΥ</vt:lpstr>
      <vt:lpstr>Διαφάνεια 5</vt:lpstr>
      <vt:lpstr>Η ΕΠΟΜΕΝΗ ΜΕΡΑ</vt:lpstr>
      <vt:lpstr>Διαφάνεια 7</vt:lpstr>
      <vt:lpstr>Διαφάνεια 8</vt:lpstr>
      <vt:lpstr>ΤΕΛΟΣ ΕΚΔΡΟΜΗΣ</vt:lpstr>
      <vt:lpstr>ΕΥΧΑΡΙΣΤΙΡΙΑ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«Λίμνες, ποτάμια, μια σχέση ζωής»</dc:title>
  <dc:creator>ADMIN</dc:creator>
  <cp:lastModifiedBy>Home</cp:lastModifiedBy>
  <cp:revision>12</cp:revision>
  <dcterms:created xsi:type="dcterms:W3CDTF">2019-05-22T12:53:32Z</dcterms:created>
  <dcterms:modified xsi:type="dcterms:W3CDTF">2019-05-22T20:15:47Z</dcterms:modified>
</cp:coreProperties>
</file>